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df777cd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df777cd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df777cd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df777cd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df777cd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df777cd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id attribute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97075" y="1191300"/>
            <a:ext cx="5641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unique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Cannot have more than one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Specific style declaration in a style sheet.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: write a hash character (#)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 name in the curly braces.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7525" y="445025"/>
            <a:ext cx="5580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Id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50" y="1275075"/>
            <a:ext cx="49488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“id” is unique in a page and can only apply to at most one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“class” selector can apply to multiple elements.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817950" y="4450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88275" y="1073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&lt;style&gt;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#myheader {color:red;}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&lt;/style&gt;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&lt;h1__________&gt;My Home Page&lt;/h1&gt;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07450" y="465125"/>
            <a:ext cx="5543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